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0B8E-3BC8-38E4-BA58-B3CF83C46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B88DDD-F811-2FD4-E601-84B6BC3B8E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3C482-9F31-12AF-069B-EC599BEC7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45654-2549-57A1-EDD7-70D6755D5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E01B3-D310-4E34-E882-8EBBAEA78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36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55D8-F991-9B33-68FC-0017F35DA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D98813-4DE8-5943-AA04-1BBC31069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9EDF4-8AAD-A707-0D00-F16C537CB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882DA-22E5-BA37-1BE2-6036CF290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26B1EA-D451-95C3-561C-80753A430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15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2FBCA4-DCBD-CC6C-CD9C-135A5BBDB0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FB66FB-DFFA-552E-5D21-B4139B7E5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A53B68-174F-E632-4711-60CCE63C5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C6FC0-CAB6-B06A-6056-8461D9356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7B6E49-7C76-9C27-9654-5C934BB7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165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A0A7B-2822-9614-4D9E-97B17252B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A3E59-FF42-D51A-425C-ACAEA6C65D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D8ED2-D5BF-093C-A1FF-7B36574EF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2213E-AC0A-298F-89A9-77E562F5B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E739C-1622-3076-F2C8-C7889466C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7080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D183-1CD9-0671-CA54-4E5881E72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CB8FA2-406E-A1E7-E2FC-DED2095B8A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373A1-B9AF-93BB-0199-9EFC8EECB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CF48F-D08F-46B7-529E-1C1FDC3B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59BF1-9D54-2BF3-CDD6-E16DB5CAC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2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2762D-9E73-D445-F6A6-92E4FAB4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31825-4D77-B1BC-FD6D-18999596C9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6C7DAD-CB5F-192E-64F8-D8625F7AB9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46FAF-D852-F370-6720-514EA8788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1E82BF-E21E-3A36-9709-9A61796BF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D0CC47-3465-50DB-79BC-BA099E36B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738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58F47-73E4-F4AD-75FA-763D8A1CF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D8F69F-710D-8EE8-DE0B-C430301C96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C2A7CD-555E-C6A6-2BDF-DA184E5A4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569EE8-5350-3B96-307F-A59C54B2F3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E4FA8-E946-8829-19EC-8276D743D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90E521-8DB4-8519-E0FE-E27CB1BD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E4C9CB-5E44-4A6B-CD1B-98ABFCC4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352F3E-0ED8-C567-5666-2D736D66E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70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3AB4A-5DF8-D6E5-D68B-5A7880AF7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1B61C-8608-8AAD-6811-580A2321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B2BAB-7346-4713-1298-8F651D7F7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DB220F-496F-11BE-41C8-08D9A0233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8286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7D30DB-8495-ABC7-ADDC-6BA49822C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119B99-57CE-1D16-0027-EF6B6132C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BCD3D5-186B-5667-DA12-FB7B955C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475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9533-6F69-76D2-10CB-092A124E1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794E4-4E21-E99D-B1BC-74AA4FF224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858F66-D550-BB10-A177-B4E136301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BC01B5-4DAC-7D1B-1280-ACD51018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8F748-0EDB-F965-7BDA-00892F505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A93780-0E7C-BC82-894A-7E9790E8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56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9B39E-4701-4277-2B16-3B8231212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E0E917-26BA-9D50-48F9-0B9D44BB59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93637-2695-8789-A982-5339B8CDF9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24C58-03E8-BAD0-9A4A-7F17BB968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18F752-4248-5447-E146-DCD85391A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56ACE5-DBAF-3E78-1465-15C79EED2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164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02FEC4-260A-3DB7-B6FF-7C006E836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8BD770-A356-8402-1E46-E5598C5123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1CD56E-7B6D-4624-5AD9-6795D4923E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648A2-6828-4E14-A6DE-6BC4962C1577}" type="datetimeFigureOut">
              <a:rPr lang="zh-CN" altLang="en-US" smtClean="0"/>
              <a:t>2023/3/31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94F9E-84DF-6DBA-90CC-C682BF510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43B86-FEBA-A92D-0731-C964EBB006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82BA1-10A0-4468-848A-F819246F02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10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FCC1FD1-5DE8-7620-B72E-3F6555A64290}"/>
              </a:ext>
            </a:extLst>
          </p:cNvPr>
          <p:cNvGrpSpPr/>
          <p:nvPr/>
        </p:nvGrpSpPr>
        <p:grpSpPr>
          <a:xfrm>
            <a:off x="821593" y="942392"/>
            <a:ext cx="4787044" cy="1632210"/>
            <a:chOff x="821593" y="942392"/>
            <a:chExt cx="4787044" cy="163221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FC70C8F-7CFA-3849-FCA8-3F6DF813B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593" y="942392"/>
              <a:ext cx="1440000" cy="1440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7BCA252-C8E1-48F5-4261-3C1C0313B5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587" r="24293"/>
            <a:stretch/>
          </p:blipFill>
          <p:spPr>
            <a:xfrm>
              <a:off x="4312574" y="942392"/>
              <a:ext cx="1296063" cy="1440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C01A7DD-58AA-2DEC-64CF-48E7A5D76A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332" r="18613"/>
            <a:stretch/>
          </p:blipFill>
          <p:spPr>
            <a:xfrm>
              <a:off x="2539603" y="942392"/>
              <a:ext cx="1494962" cy="14400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AF33FF5-9FDD-9485-DA57-AFA909BF462C}"/>
                </a:ext>
              </a:extLst>
            </p:cNvPr>
            <p:cNvSpPr txBox="1"/>
            <p:nvPr/>
          </p:nvSpPr>
          <p:spPr>
            <a:xfrm>
              <a:off x="4723933" y="232838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81E170-8F27-AB5F-11D2-FD5CC806E7FC}"/>
                </a:ext>
              </a:extLst>
            </p:cNvPr>
            <p:cNvSpPr txBox="1"/>
            <p:nvPr/>
          </p:nvSpPr>
          <p:spPr>
            <a:xfrm>
              <a:off x="3050412" y="232838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ADF3042-AA9A-7758-A2B1-38F685CE438B}"/>
                </a:ext>
              </a:extLst>
            </p:cNvPr>
            <p:cNvSpPr txBox="1"/>
            <p:nvPr/>
          </p:nvSpPr>
          <p:spPr>
            <a:xfrm>
              <a:off x="1304921" y="232838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901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80D79A0-2B64-0F2A-D8A0-8D4A38E4EB8D}"/>
              </a:ext>
            </a:extLst>
          </p:cNvPr>
          <p:cNvGrpSpPr/>
          <p:nvPr/>
        </p:nvGrpSpPr>
        <p:grpSpPr>
          <a:xfrm>
            <a:off x="4002819" y="825390"/>
            <a:ext cx="4227328" cy="1624907"/>
            <a:chOff x="4002819" y="825390"/>
            <a:chExt cx="4227328" cy="16249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46F4DC-67A0-CC99-7C39-AE1FAED1C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6147" y="825390"/>
              <a:ext cx="2484000" cy="144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97674E-A4E5-5A5E-28AA-70907EF7D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2819" y="825390"/>
              <a:ext cx="1440000" cy="1440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AFDDF9-6E7C-1957-53AB-1B2673926E35}"/>
                </a:ext>
              </a:extLst>
            </p:cNvPr>
            <p:cNvSpPr txBox="1"/>
            <p:nvPr/>
          </p:nvSpPr>
          <p:spPr>
            <a:xfrm>
              <a:off x="4486147" y="2204076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86AA5D5-AD85-A6A0-9D53-A7D627FF7FD7}"/>
                </a:ext>
              </a:extLst>
            </p:cNvPr>
            <p:cNvSpPr txBox="1"/>
            <p:nvPr/>
          </p:nvSpPr>
          <p:spPr>
            <a:xfrm>
              <a:off x="6749183" y="2204075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93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72EB151-6890-5936-9814-5B76F07D3601}"/>
              </a:ext>
            </a:extLst>
          </p:cNvPr>
          <p:cNvGrpSpPr/>
          <p:nvPr/>
        </p:nvGrpSpPr>
        <p:grpSpPr>
          <a:xfrm>
            <a:off x="981323" y="962108"/>
            <a:ext cx="4772856" cy="1640956"/>
            <a:chOff x="981323" y="962108"/>
            <a:chExt cx="4772856" cy="16409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E6D292-F5FB-C6BA-69C3-B70A09A0C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20846" y="962108"/>
              <a:ext cx="1433333" cy="144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C500FD-CF52-646B-CD31-521D36AB4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9168" y="962108"/>
              <a:ext cx="1426667" cy="1440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9B0764-8DBC-ECC5-94DD-952088C3B446}"/>
                </a:ext>
              </a:extLst>
            </p:cNvPr>
            <p:cNvSpPr txBox="1"/>
            <p:nvPr/>
          </p:nvSpPr>
          <p:spPr>
            <a:xfrm>
              <a:off x="1464651" y="2356843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D8A2D5-0F5D-1E29-4BA2-6F3EB6E1F146}"/>
                </a:ext>
              </a:extLst>
            </p:cNvPr>
            <p:cNvSpPr txBox="1"/>
            <p:nvPr/>
          </p:nvSpPr>
          <p:spPr>
            <a:xfrm>
              <a:off x="2985829" y="2356843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9596C7E-1C42-F3EE-B7B3-248372A90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323" y="962108"/>
              <a:ext cx="1440000" cy="14400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478F8FF-6AA0-E770-8184-AC5B74BE5CFF}"/>
                </a:ext>
              </a:extLst>
            </p:cNvPr>
            <p:cNvSpPr txBox="1"/>
            <p:nvPr/>
          </p:nvSpPr>
          <p:spPr>
            <a:xfrm>
              <a:off x="4800840" y="2356843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173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F76916F-DEA0-3E21-4B25-0DC72B81EF18}"/>
              </a:ext>
            </a:extLst>
          </p:cNvPr>
          <p:cNvGrpSpPr/>
          <p:nvPr/>
        </p:nvGrpSpPr>
        <p:grpSpPr>
          <a:xfrm>
            <a:off x="1145259" y="2417197"/>
            <a:ext cx="5281709" cy="1655156"/>
            <a:chOff x="1145259" y="2417197"/>
            <a:chExt cx="5281709" cy="16551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3CA407-E895-20E5-CAA8-D286AFD5F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49635" y="2417197"/>
              <a:ext cx="1677333" cy="144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349DCB5-CCCE-C700-684B-B16FADCB0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25447" y="2417197"/>
              <a:ext cx="1684000" cy="144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A16712-A81E-E8D6-C9FC-C9A9DA117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259" y="2417197"/>
              <a:ext cx="1440000" cy="144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4BEBDD2-9FE1-0AA2-F253-B2AA1F3BFA93}"/>
                </a:ext>
              </a:extLst>
            </p:cNvPr>
            <p:cNvSpPr txBox="1"/>
            <p:nvPr/>
          </p:nvSpPr>
          <p:spPr>
            <a:xfrm>
              <a:off x="5351629" y="382613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3A10875-6FDF-FC8C-C4DA-B54D4C951F01}"/>
                </a:ext>
              </a:extLst>
            </p:cNvPr>
            <p:cNvSpPr txBox="1"/>
            <p:nvPr/>
          </p:nvSpPr>
          <p:spPr>
            <a:xfrm>
              <a:off x="3427441" y="3826131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11F4F1-CEBB-E561-D2F3-A30D94298928}"/>
                </a:ext>
              </a:extLst>
            </p:cNvPr>
            <p:cNvSpPr txBox="1"/>
            <p:nvPr/>
          </p:nvSpPr>
          <p:spPr>
            <a:xfrm>
              <a:off x="1617050" y="3826132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9691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1CD468D-D8F6-5F7A-54BB-2E778267FACC}"/>
              </a:ext>
            </a:extLst>
          </p:cNvPr>
          <p:cNvGrpSpPr/>
          <p:nvPr/>
        </p:nvGrpSpPr>
        <p:grpSpPr>
          <a:xfrm>
            <a:off x="1922952" y="1272209"/>
            <a:ext cx="5679543" cy="1651118"/>
            <a:chOff x="1922952" y="1272209"/>
            <a:chExt cx="5679543" cy="165111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F944AC-92DC-3C47-0961-AF0622483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3366" y="1272209"/>
              <a:ext cx="1261333" cy="144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1A4E61-CBE4-3B19-02D6-D263F53B5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18938" y="1272209"/>
              <a:ext cx="1237333" cy="14400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FA93436-3852-E749-9EC6-3FDBFE8F0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2510" y="1272209"/>
              <a:ext cx="1244000" cy="1440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9C29987-9869-71C6-9CA7-CC0955BC44FE}"/>
                </a:ext>
              </a:extLst>
            </p:cNvPr>
            <p:cNvSpPr txBox="1"/>
            <p:nvPr/>
          </p:nvSpPr>
          <p:spPr>
            <a:xfrm>
              <a:off x="1922952" y="2677106"/>
              <a:ext cx="13421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 roughness: 0.0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55006AD-3924-51B9-04E7-498BE0711E8E}"/>
                </a:ext>
              </a:extLst>
            </p:cNvPr>
            <p:cNvSpPr txBox="1"/>
            <p:nvPr/>
          </p:nvSpPr>
          <p:spPr>
            <a:xfrm>
              <a:off x="3366524" y="2677106"/>
              <a:ext cx="13421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 roughness: 0.2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9CA5515-D93F-C80E-E083-20B278860F58}"/>
                </a:ext>
              </a:extLst>
            </p:cNvPr>
            <p:cNvSpPr txBox="1"/>
            <p:nvPr/>
          </p:nvSpPr>
          <p:spPr>
            <a:xfrm>
              <a:off x="4813430" y="2674622"/>
              <a:ext cx="13421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 roughness: 0.4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18C3D56-6EA4-CE85-FB06-B266B532A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9416" y="1272209"/>
              <a:ext cx="1253333" cy="144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C7BBE3-5C06-2645-1F99-7097175154F5}"/>
                </a:ext>
              </a:extLst>
            </p:cNvPr>
            <p:cNvSpPr txBox="1"/>
            <p:nvPr/>
          </p:nvSpPr>
          <p:spPr>
            <a:xfrm>
              <a:off x="6260336" y="2674622"/>
              <a:ext cx="13421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(d) roughness: 1.0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144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77A3636-81B8-8120-E146-0BCE60D86809}"/>
              </a:ext>
            </a:extLst>
          </p:cNvPr>
          <p:cNvGrpSpPr/>
          <p:nvPr/>
        </p:nvGrpSpPr>
        <p:grpSpPr>
          <a:xfrm>
            <a:off x="1919554" y="1797386"/>
            <a:ext cx="5747892" cy="1606265"/>
            <a:chOff x="1919554" y="1797386"/>
            <a:chExt cx="5747892" cy="160626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C07170-E860-84B3-5203-F8899C0A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76866" y="1797386"/>
              <a:ext cx="1237333" cy="1440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A644A2-2FB4-7B15-2CEE-A5DDE60D4298}"/>
                </a:ext>
              </a:extLst>
            </p:cNvPr>
            <p:cNvSpPr txBox="1"/>
            <p:nvPr/>
          </p:nvSpPr>
          <p:spPr>
            <a:xfrm>
              <a:off x="1919554" y="3152034"/>
              <a:ext cx="155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 </a:t>
              </a:r>
              <a:r>
                <a:rPr lang="en-US" altLang="zh-CN" sz="1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metalness</a:t>
              </a:r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: 0.0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428E0A4-0903-F4C1-0D47-FC040CF27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75178" y="1797386"/>
              <a:ext cx="1245333" cy="144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D451F7-597C-2E5F-48C4-7A343A82882D}"/>
                </a:ext>
              </a:extLst>
            </p:cNvPr>
            <p:cNvSpPr txBox="1"/>
            <p:nvPr/>
          </p:nvSpPr>
          <p:spPr>
            <a:xfrm>
              <a:off x="3320199" y="3152034"/>
              <a:ext cx="155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 </a:t>
              </a:r>
              <a:r>
                <a:rPr lang="en-US" altLang="zh-CN" sz="1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metalness</a:t>
              </a:r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: 0.3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B575DEC-B8E0-B932-97AE-A97E6D0C7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2156" y="1797386"/>
              <a:ext cx="1244000" cy="144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796F56D-5B36-8B9A-32E5-5760F0066445}"/>
                </a:ext>
              </a:extLst>
            </p:cNvPr>
            <p:cNvSpPr txBox="1"/>
            <p:nvPr/>
          </p:nvSpPr>
          <p:spPr>
            <a:xfrm>
              <a:off x="6114822" y="3157430"/>
              <a:ext cx="155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(d) </a:t>
              </a:r>
              <a:r>
                <a:rPr lang="en-US" altLang="zh-CN" sz="1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metalness</a:t>
              </a:r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: 1.0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57E33A-3120-30A2-3ECF-7CEC3F019BCB}"/>
                </a:ext>
              </a:extLst>
            </p:cNvPr>
            <p:cNvSpPr txBox="1"/>
            <p:nvPr/>
          </p:nvSpPr>
          <p:spPr>
            <a:xfrm>
              <a:off x="4717844" y="3154732"/>
              <a:ext cx="155262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 </a:t>
              </a:r>
              <a:r>
                <a:rPr lang="en-US" altLang="zh-CN" sz="1000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metalness</a:t>
              </a:r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: 0.6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2F93159-DFB2-8D68-31DF-EDDF11899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0468" y="1797386"/>
              <a:ext cx="1241333" cy="14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7438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CAB42F5-D8D0-81B9-6147-C6453DBE4FF3}"/>
              </a:ext>
            </a:extLst>
          </p:cNvPr>
          <p:cNvGrpSpPr/>
          <p:nvPr/>
        </p:nvGrpSpPr>
        <p:grpSpPr>
          <a:xfrm>
            <a:off x="2084115" y="2130949"/>
            <a:ext cx="4487909" cy="1626002"/>
            <a:chOff x="2084115" y="2130949"/>
            <a:chExt cx="4487909" cy="16260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2FC5FAD-4476-5208-66A0-3EA671B6D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42691" y="2130949"/>
              <a:ext cx="1229333" cy="1440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16E705F-9C38-A377-CCF6-49D5BE9C9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1403" y="2130949"/>
              <a:ext cx="1144000" cy="144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E6FCE7C-D6EB-C9AB-6C6F-203E2DD9F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4115" y="2130949"/>
              <a:ext cx="1440000" cy="1440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1EF9EA-E50D-C5A0-C3CC-F3385B9A88A9}"/>
                </a:ext>
              </a:extLst>
            </p:cNvPr>
            <p:cNvSpPr txBox="1"/>
            <p:nvPr/>
          </p:nvSpPr>
          <p:spPr>
            <a:xfrm>
              <a:off x="2567443" y="3510728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4D4127E-77A7-DE87-4950-D5443FFA6C2D}"/>
                </a:ext>
              </a:extLst>
            </p:cNvPr>
            <p:cNvSpPr txBox="1"/>
            <p:nvPr/>
          </p:nvSpPr>
          <p:spPr>
            <a:xfrm>
              <a:off x="4200514" y="3510729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7B4FDB2-7543-A092-AD3A-F94E7AD24E42}"/>
                </a:ext>
              </a:extLst>
            </p:cNvPr>
            <p:cNvSpPr txBox="1"/>
            <p:nvPr/>
          </p:nvSpPr>
          <p:spPr>
            <a:xfrm>
              <a:off x="5720685" y="3510730"/>
              <a:ext cx="47334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(c)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7701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F0326FA-8C92-75B7-407A-F35918AB9DFB}"/>
              </a:ext>
            </a:extLst>
          </p:cNvPr>
          <p:cNvGrpSpPr/>
          <p:nvPr/>
        </p:nvGrpSpPr>
        <p:grpSpPr>
          <a:xfrm>
            <a:off x="2562066" y="1038701"/>
            <a:ext cx="4956409" cy="1632396"/>
            <a:chOff x="2562066" y="1038701"/>
            <a:chExt cx="4956409" cy="163239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C245B8C-1689-5138-04E2-6DDB82247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2066" y="1038701"/>
              <a:ext cx="2361640" cy="14400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E129AB-2361-F7CC-E907-6E34BD01D0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6835" y="1038701"/>
              <a:ext cx="2361640" cy="1440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91C522-5FDB-8E22-4385-6B2FAF0D632F}"/>
                </a:ext>
              </a:extLst>
            </p:cNvPr>
            <p:cNvSpPr txBox="1"/>
            <p:nvPr/>
          </p:nvSpPr>
          <p:spPr>
            <a:xfrm>
              <a:off x="2781807" y="2424876"/>
              <a:ext cx="192215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(a) orthographic view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25C7CC-33A7-4097-D468-EA285F8A27BB}"/>
                </a:ext>
              </a:extLst>
            </p:cNvPr>
            <p:cNvSpPr txBox="1"/>
            <p:nvPr/>
          </p:nvSpPr>
          <p:spPr>
            <a:xfrm>
              <a:off x="5376577" y="2424875"/>
              <a:ext cx="192215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000" dirty="0">
                  <a:latin typeface="黑体" panose="02010609060101010101" pitchFamily="49" charset="-122"/>
                  <a:ea typeface="黑体" panose="02010609060101010101" pitchFamily="49" charset="-122"/>
                </a:rPr>
                <a:t>(b) perspective view</a:t>
              </a:r>
              <a:endParaRPr lang="zh-CN" altLang="en-US" sz="1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9878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F5D0E0-113C-D770-6EDC-AB2B2119D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550" y="1765300"/>
            <a:ext cx="1384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675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100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黑体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làn 东西</dc:creator>
  <cp:lastModifiedBy>làn 东西</cp:lastModifiedBy>
  <cp:revision>5</cp:revision>
  <dcterms:created xsi:type="dcterms:W3CDTF">2023-03-29T04:28:38Z</dcterms:created>
  <dcterms:modified xsi:type="dcterms:W3CDTF">2023-03-31T12:46:22Z</dcterms:modified>
</cp:coreProperties>
</file>